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2" r:id="rId3"/>
    <p:sldId id="257" r:id="rId4"/>
    <p:sldId id="267" r:id="rId5"/>
    <p:sldId id="258" r:id="rId6"/>
    <p:sldId id="259" r:id="rId7"/>
    <p:sldId id="271" r:id="rId8"/>
    <p:sldId id="270" r:id="rId9"/>
    <p:sldId id="273" r:id="rId10"/>
    <p:sldId id="260" r:id="rId11"/>
    <p:sldId id="261" r:id="rId12"/>
    <p:sldId id="262" r:id="rId13"/>
    <p:sldId id="263" r:id="rId14"/>
    <p:sldId id="264" r:id="rId15"/>
    <p:sldId id="265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0B4B00-FE2D-43CE-8C5D-1CB19F5C0406}" v="1355" dt="2025-02-12T12:30:18.9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13" autoAdjust="0"/>
    <p:restoredTop sz="94660"/>
  </p:normalViewPr>
  <p:slideViewPr>
    <p:cSldViewPr snapToGrid="0">
      <p:cViewPr varScale="1">
        <p:scale>
          <a:sx n="90" d="100"/>
          <a:sy n="90" d="100"/>
        </p:scale>
        <p:origin x="4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ya Maria Noby" userId="52b295b89455fdbc" providerId="LiveId" clId="{850B4B00-FE2D-43CE-8C5D-1CB19F5C0406}"/>
    <pc:docChg chg="undo custSel addSld delSld modSld">
      <pc:chgData name="Niya Maria Noby" userId="52b295b89455fdbc" providerId="LiveId" clId="{850B4B00-FE2D-43CE-8C5D-1CB19F5C0406}" dt="2025-02-13T05:46:19.205" v="2795"/>
      <pc:docMkLst>
        <pc:docMk/>
      </pc:docMkLst>
      <pc:sldChg chg="addSp delSp modSp del mod">
        <pc:chgData name="Niya Maria Noby" userId="52b295b89455fdbc" providerId="LiveId" clId="{850B4B00-FE2D-43CE-8C5D-1CB19F5C0406}" dt="2025-02-05T14:40:50.480" v="274" actId="2696"/>
        <pc:sldMkLst>
          <pc:docMk/>
          <pc:sldMk cId="269346118" sldId="256"/>
        </pc:sldMkLst>
      </pc:sldChg>
      <pc:sldChg chg="addSp delSp modSp mod modTransition modAnim">
        <pc:chgData name="Niya Maria Noby" userId="52b295b89455fdbc" providerId="LiveId" clId="{850B4B00-FE2D-43CE-8C5D-1CB19F5C0406}" dt="2025-02-10T08:12:41.326" v="1835"/>
        <pc:sldMkLst>
          <pc:docMk/>
          <pc:sldMk cId="986059307" sldId="257"/>
        </pc:sldMkLst>
        <pc:spChg chg="mod">
          <ac:chgData name="Niya Maria Noby" userId="52b295b89455fdbc" providerId="LiveId" clId="{850B4B00-FE2D-43CE-8C5D-1CB19F5C0406}" dt="2025-02-10T04:05:36.711" v="1619" actId="20577"/>
          <ac:spMkLst>
            <pc:docMk/>
            <pc:sldMk cId="986059307" sldId="257"/>
            <ac:spMk id="2" creationId="{3BF21B77-1EB3-E73B-8DFD-5D7FF0C36833}"/>
          </ac:spMkLst>
        </pc:spChg>
        <pc:spChg chg="mod">
          <ac:chgData name="Niya Maria Noby" userId="52b295b89455fdbc" providerId="LiveId" clId="{850B4B00-FE2D-43CE-8C5D-1CB19F5C0406}" dt="2025-02-10T08:12:41.326" v="1835"/>
          <ac:spMkLst>
            <pc:docMk/>
            <pc:sldMk cId="986059307" sldId="257"/>
            <ac:spMk id="3" creationId="{DEE4EE62-5673-5380-FEFC-F2BA33B2607D}"/>
          </ac:spMkLst>
        </pc:spChg>
      </pc:sldChg>
      <pc:sldChg chg="addSp modSp mod modTransition modAnim">
        <pc:chgData name="Niya Maria Noby" userId="52b295b89455fdbc" providerId="LiveId" clId="{850B4B00-FE2D-43CE-8C5D-1CB19F5C0406}" dt="2025-02-10T08:27:15.268" v="1842" actId="1076"/>
        <pc:sldMkLst>
          <pc:docMk/>
          <pc:sldMk cId="2593143612" sldId="258"/>
        </pc:sldMkLst>
        <pc:spChg chg="mod">
          <ac:chgData name="Niya Maria Noby" userId="52b295b89455fdbc" providerId="LiveId" clId="{850B4B00-FE2D-43CE-8C5D-1CB19F5C0406}" dt="2025-02-10T08:27:07.408" v="1841" actId="5793"/>
          <ac:spMkLst>
            <pc:docMk/>
            <pc:sldMk cId="2593143612" sldId="258"/>
            <ac:spMk id="3" creationId="{52BDE9FB-749B-0FD1-46D7-AF227B945A45}"/>
          </ac:spMkLst>
        </pc:spChg>
        <pc:picChg chg="add mod">
          <ac:chgData name="Niya Maria Noby" userId="52b295b89455fdbc" providerId="LiveId" clId="{850B4B00-FE2D-43CE-8C5D-1CB19F5C0406}" dt="2025-02-10T08:27:15.268" v="1842" actId="1076"/>
          <ac:picMkLst>
            <pc:docMk/>
            <pc:sldMk cId="2593143612" sldId="258"/>
            <ac:picMk id="1032" creationId="{8D83C784-E18C-7D7D-B99E-F46819120DC2}"/>
          </ac:picMkLst>
        </pc:picChg>
      </pc:sldChg>
      <pc:sldChg chg="addSp modSp mod modTransition modAnim">
        <pc:chgData name="Niya Maria Noby" userId="52b295b89455fdbc" providerId="LiveId" clId="{850B4B00-FE2D-43CE-8C5D-1CB19F5C0406}" dt="2025-02-10T13:15:48.628" v="1927" actId="20577"/>
        <pc:sldMkLst>
          <pc:docMk/>
          <pc:sldMk cId="1056395064" sldId="259"/>
        </pc:sldMkLst>
        <pc:spChg chg="mod">
          <ac:chgData name="Niya Maria Noby" userId="52b295b89455fdbc" providerId="LiveId" clId="{850B4B00-FE2D-43CE-8C5D-1CB19F5C0406}" dt="2025-02-10T13:15:48.628" v="1927" actId="20577"/>
          <ac:spMkLst>
            <pc:docMk/>
            <pc:sldMk cId="1056395064" sldId="259"/>
            <ac:spMk id="3" creationId="{72FA08B8-98CD-98A3-699A-BD527597390A}"/>
          </ac:spMkLst>
        </pc:spChg>
        <pc:picChg chg="add mod">
          <ac:chgData name="Niya Maria Noby" userId="52b295b89455fdbc" providerId="LiveId" clId="{850B4B00-FE2D-43CE-8C5D-1CB19F5C0406}" dt="2025-02-10T13:12:13.847" v="1915" actId="1076"/>
          <ac:picMkLst>
            <pc:docMk/>
            <pc:sldMk cId="1056395064" sldId="259"/>
            <ac:picMk id="2067" creationId="{36EFCAB2-42B0-1965-A25C-2FB3FA04EC3D}"/>
          </ac:picMkLst>
        </pc:picChg>
      </pc:sldChg>
      <pc:sldChg chg="addSp modSp mod modTransition modAnim">
        <pc:chgData name="Niya Maria Noby" userId="52b295b89455fdbc" providerId="LiveId" clId="{850B4B00-FE2D-43CE-8C5D-1CB19F5C0406}" dt="2025-02-12T13:34:44.112" v="2690" actId="20577"/>
        <pc:sldMkLst>
          <pc:docMk/>
          <pc:sldMk cId="4077471971" sldId="260"/>
        </pc:sldMkLst>
        <pc:spChg chg="mod">
          <ac:chgData name="Niya Maria Noby" userId="52b295b89455fdbc" providerId="LiveId" clId="{850B4B00-FE2D-43CE-8C5D-1CB19F5C0406}" dt="2025-02-12T13:34:44.112" v="2690" actId="20577"/>
          <ac:spMkLst>
            <pc:docMk/>
            <pc:sldMk cId="4077471971" sldId="260"/>
            <ac:spMk id="3" creationId="{C9334DC1-AA18-8C2F-88C4-F79379BDD28B}"/>
          </ac:spMkLst>
        </pc:spChg>
        <pc:picChg chg="add mod">
          <ac:chgData name="Niya Maria Noby" userId="52b295b89455fdbc" providerId="LiveId" clId="{850B4B00-FE2D-43CE-8C5D-1CB19F5C0406}" dt="2025-02-06T06:43:20.371" v="1353"/>
          <ac:picMkLst>
            <pc:docMk/>
            <pc:sldMk cId="4077471971" sldId="260"/>
            <ac:picMk id="3080" creationId="{62F2A9A2-0ECC-EB53-A394-A41D0FEE2828}"/>
          </ac:picMkLst>
        </pc:picChg>
      </pc:sldChg>
      <pc:sldChg chg="addSp delSp modSp mod modTransition modAnim">
        <pc:chgData name="Niya Maria Noby" userId="52b295b89455fdbc" providerId="LiveId" clId="{850B4B00-FE2D-43CE-8C5D-1CB19F5C0406}" dt="2025-02-10T16:01:44.858" v="2155" actId="14100"/>
        <pc:sldMkLst>
          <pc:docMk/>
          <pc:sldMk cId="517166399" sldId="261"/>
        </pc:sldMkLst>
        <pc:spChg chg="mod">
          <ac:chgData name="Niya Maria Noby" userId="52b295b89455fdbc" providerId="LiveId" clId="{850B4B00-FE2D-43CE-8C5D-1CB19F5C0406}" dt="2025-02-10T16:01:35.297" v="2153" actId="27636"/>
          <ac:spMkLst>
            <pc:docMk/>
            <pc:sldMk cId="517166399" sldId="261"/>
            <ac:spMk id="2" creationId="{38BC27F5-C31D-F035-2FB4-F09225752098}"/>
          </ac:spMkLst>
        </pc:spChg>
        <pc:spChg chg="mod">
          <ac:chgData name="Niya Maria Noby" userId="52b295b89455fdbc" providerId="LiveId" clId="{850B4B00-FE2D-43CE-8C5D-1CB19F5C0406}" dt="2025-02-10T16:01:21.688" v="2149" actId="20577"/>
          <ac:spMkLst>
            <pc:docMk/>
            <pc:sldMk cId="517166399" sldId="261"/>
            <ac:spMk id="3" creationId="{75B431AD-C2F9-2752-A9B0-E551D663BD35}"/>
          </ac:spMkLst>
        </pc:spChg>
        <pc:picChg chg="add mod">
          <ac:chgData name="Niya Maria Noby" userId="52b295b89455fdbc" providerId="LiveId" clId="{850B4B00-FE2D-43CE-8C5D-1CB19F5C0406}" dt="2025-02-10T16:01:44.858" v="2155" actId="14100"/>
          <ac:picMkLst>
            <pc:docMk/>
            <pc:sldMk cId="517166399" sldId="261"/>
            <ac:picMk id="5" creationId="{D52D32BF-05A7-7E96-3E0D-9B458949EBC4}"/>
          </ac:picMkLst>
        </pc:picChg>
      </pc:sldChg>
      <pc:sldChg chg="modSp modTransition modAnim">
        <pc:chgData name="Niya Maria Noby" userId="52b295b89455fdbc" providerId="LiveId" clId="{850B4B00-FE2D-43CE-8C5D-1CB19F5C0406}" dt="2025-02-05T16:06:51.747" v="665" actId="14861"/>
        <pc:sldMkLst>
          <pc:docMk/>
          <pc:sldMk cId="1810007209" sldId="262"/>
        </pc:sldMkLst>
        <pc:picChg chg="mod">
          <ac:chgData name="Niya Maria Noby" userId="52b295b89455fdbc" providerId="LiveId" clId="{850B4B00-FE2D-43CE-8C5D-1CB19F5C0406}" dt="2025-02-05T16:06:38.330" v="631" actId="14861"/>
          <ac:picMkLst>
            <pc:docMk/>
            <pc:sldMk cId="1810007209" sldId="262"/>
            <ac:picMk id="8194" creationId="{6B3C136E-7B56-B0DB-31AC-BDB8F80B0F9C}"/>
          </ac:picMkLst>
        </pc:picChg>
        <pc:picChg chg="mod">
          <ac:chgData name="Niya Maria Noby" userId="52b295b89455fdbc" providerId="LiveId" clId="{850B4B00-FE2D-43CE-8C5D-1CB19F5C0406}" dt="2025-02-05T16:06:51.747" v="665" actId="14861"/>
          <ac:picMkLst>
            <pc:docMk/>
            <pc:sldMk cId="1810007209" sldId="262"/>
            <ac:picMk id="8196" creationId="{1BB0AF3C-9EE1-0680-D66F-C680E4E7D444}"/>
          </ac:picMkLst>
        </pc:picChg>
      </pc:sldChg>
      <pc:sldChg chg="addSp delSp modSp mod modTransition modAnim">
        <pc:chgData name="Niya Maria Noby" userId="52b295b89455fdbc" providerId="LiveId" clId="{850B4B00-FE2D-43CE-8C5D-1CB19F5C0406}" dt="2025-02-10T15:16:15.539" v="1949" actId="1076"/>
        <pc:sldMkLst>
          <pc:docMk/>
          <pc:sldMk cId="1555146147" sldId="263"/>
        </pc:sldMkLst>
        <pc:spChg chg="mod">
          <ac:chgData name="Niya Maria Noby" userId="52b295b89455fdbc" providerId="LiveId" clId="{850B4B00-FE2D-43CE-8C5D-1CB19F5C0406}" dt="2025-02-10T15:16:07.396" v="1948" actId="20577"/>
          <ac:spMkLst>
            <pc:docMk/>
            <pc:sldMk cId="1555146147" sldId="263"/>
            <ac:spMk id="3" creationId="{8D6BA7B3-F146-6655-8E21-8A391E54BA75}"/>
          </ac:spMkLst>
        </pc:spChg>
        <pc:picChg chg="add mod">
          <ac:chgData name="Niya Maria Noby" userId="52b295b89455fdbc" providerId="LiveId" clId="{850B4B00-FE2D-43CE-8C5D-1CB19F5C0406}" dt="2025-02-10T15:16:15.539" v="1949" actId="1076"/>
          <ac:picMkLst>
            <pc:docMk/>
            <pc:sldMk cId="1555146147" sldId="263"/>
            <ac:picMk id="12294" creationId="{936090DB-C9A1-CFC0-5435-1D93507E961A}"/>
          </ac:picMkLst>
        </pc:picChg>
      </pc:sldChg>
      <pc:sldChg chg="addSp modSp modTransition modAnim">
        <pc:chgData name="Niya Maria Noby" userId="52b295b89455fdbc" providerId="LiveId" clId="{850B4B00-FE2D-43CE-8C5D-1CB19F5C0406}" dt="2025-02-06T07:10:19.579" v="1572"/>
        <pc:sldMkLst>
          <pc:docMk/>
          <pc:sldMk cId="4044943451" sldId="264"/>
        </pc:sldMkLst>
        <pc:spChg chg="mod">
          <ac:chgData name="Niya Maria Noby" userId="52b295b89455fdbc" providerId="LiveId" clId="{850B4B00-FE2D-43CE-8C5D-1CB19F5C0406}" dt="2025-02-05T14:57:14.915" v="340" actId="5793"/>
          <ac:spMkLst>
            <pc:docMk/>
            <pc:sldMk cId="4044943451" sldId="264"/>
            <ac:spMk id="3" creationId="{E5C9D5FB-713D-F35D-8DF4-FFB89C7000E0}"/>
          </ac:spMkLst>
        </pc:spChg>
        <pc:picChg chg="add mod">
          <ac:chgData name="Niya Maria Noby" userId="52b295b89455fdbc" providerId="LiveId" clId="{850B4B00-FE2D-43CE-8C5D-1CB19F5C0406}" dt="2025-02-06T07:10:19.579" v="1572"/>
          <ac:picMkLst>
            <pc:docMk/>
            <pc:sldMk cId="4044943451" sldId="264"/>
            <ac:picMk id="11266" creationId="{0CB7B669-19A5-692F-1E95-AEA97ACC1EE5}"/>
          </ac:picMkLst>
        </pc:picChg>
      </pc:sldChg>
      <pc:sldChg chg="addSp modSp mod modAnim">
        <pc:chgData name="Niya Maria Noby" userId="52b295b89455fdbc" providerId="LiveId" clId="{850B4B00-FE2D-43CE-8C5D-1CB19F5C0406}" dt="2025-02-12T13:59:02.973" v="2794" actId="20577"/>
        <pc:sldMkLst>
          <pc:docMk/>
          <pc:sldMk cId="1661108960" sldId="265"/>
        </pc:sldMkLst>
        <pc:spChg chg="mod">
          <ac:chgData name="Niya Maria Noby" userId="52b295b89455fdbc" providerId="LiveId" clId="{850B4B00-FE2D-43CE-8C5D-1CB19F5C0406}" dt="2025-02-12T13:59:02.973" v="2794" actId="20577"/>
          <ac:spMkLst>
            <pc:docMk/>
            <pc:sldMk cId="1661108960" sldId="265"/>
            <ac:spMk id="3" creationId="{32563535-E304-BA7F-3CE3-135DB4858B97}"/>
          </ac:spMkLst>
        </pc:spChg>
        <pc:picChg chg="add mod">
          <ac:chgData name="Niya Maria Noby" userId="52b295b89455fdbc" providerId="LiveId" clId="{850B4B00-FE2D-43CE-8C5D-1CB19F5C0406}" dt="2025-02-06T07:10:38.364" v="1603"/>
          <ac:picMkLst>
            <pc:docMk/>
            <pc:sldMk cId="1661108960" sldId="265"/>
            <ac:picMk id="5125" creationId="{C1CED8EA-4C4B-2896-E8D6-2E7C2CE7ED62}"/>
          </ac:picMkLst>
        </pc:picChg>
      </pc:sldChg>
      <pc:sldChg chg="addSp delSp modSp del mod modTransition modAnim">
        <pc:chgData name="Niya Maria Noby" userId="52b295b89455fdbc" providerId="LiveId" clId="{850B4B00-FE2D-43CE-8C5D-1CB19F5C0406}" dt="2025-02-07T16:50:07.055" v="1616" actId="47"/>
        <pc:sldMkLst>
          <pc:docMk/>
          <pc:sldMk cId="443534617" sldId="266"/>
        </pc:sldMkLst>
      </pc:sldChg>
      <pc:sldChg chg="addSp delSp modSp mod modTransition setBg modAnim">
        <pc:chgData name="Niya Maria Noby" userId="52b295b89455fdbc" providerId="LiveId" clId="{850B4B00-FE2D-43CE-8C5D-1CB19F5C0406}" dt="2025-02-10T07:32:42.370" v="1766" actId="1076"/>
        <pc:sldMkLst>
          <pc:docMk/>
          <pc:sldMk cId="541920896" sldId="267"/>
        </pc:sldMkLst>
        <pc:spChg chg="add del mod">
          <ac:chgData name="Niya Maria Noby" userId="52b295b89455fdbc" providerId="LiveId" clId="{850B4B00-FE2D-43CE-8C5D-1CB19F5C0406}" dt="2025-02-10T07:31:13.334" v="1756" actId="1076"/>
          <ac:spMkLst>
            <pc:docMk/>
            <pc:sldMk cId="541920896" sldId="267"/>
            <ac:spMk id="3" creationId="{2FB6ED19-B606-6EA4-3766-545BB717307C}"/>
          </ac:spMkLst>
        </pc:spChg>
        <pc:picChg chg="add mod">
          <ac:chgData name="Niya Maria Noby" userId="52b295b89455fdbc" providerId="LiveId" clId="{850B4B00-FE2D-43CE-8C5D-1CB19F5C0406}" dt="2025-02-10T07:32:42.370" v="1766" actId="1076"/>
          <ac:picMkLst>
            <pc:docMk/>
            <pc:sldMk cId="541920896" sldId="267"/>
            <ac:picMk id="1026" creationId="{BF07FBA2-993B-F405-5C20-03ECA4D9CDDB}"/>
          </ac:picMkLst>
        </pc:picChg>
      </pc:sldChg>
      <pc:sldChg chg="addSp delSp modSp modTransition">
        <pc:chgData name="Niya Maria Noby" userId="52b295b89455fdbc" providerId="LiveId" clId="{850B4B00-FE2D-43CE-8C5D-1CB19F5C0406}" dt="2025-02-05T16:03:26.087" v="546"/>
        <pc:sldMkLst>
          <pc:docMk/>
          <pc:sldMk cId="3121530392" sldId="268"/>
        </pc:sldMkLst>
        <pc:picChg chg="add mod">
          <ac:chgData name="Niya Maria Noby" userId="52b295b89455fdbc" providerId="LiveId" clId="{850B4B00-FE2D-43CE-8C5D-1CB19F5C0406}" dt="2025-02-05T15:47:17.336" v="484" actId="1076"/>
          <ac:picMkLst>
            <pc:docMk/>
            <pc:sldMk cId="3121530392" sldId="268"/>
            <ac:picMk id="14338" creationId="{822B3504-BB2D-3B30-476F-239B40FB5EF2}"/>
          </ac:picMkLst>
        </pc:picChg>
      </pc:sldChg>
      <pc:sldChg chg="addSp modSp new mod modTransition">
        <pc:chgData name="Niya Maria Noby" userId="52b295b89455fdbc" providerId="LiveId" clId="{850B4B00-FE2D-43CE-8C5D-1CB19F5C0406}" dt="2025-02-05T16:01:36.457" v="525"/>
        <pc:sldMkLst>
          <pc:docMk/>
          <pc:sldMk cId="3251560343" sldId="269"/>
        </pc:sldMkLst>
        <pc:spChg chg="mod">
          <ac:chgData name="Niya Maria Noby" userId="52b295b89455fdbc" providerId="LiveId" clId="{850B4B00-FE2D-43CE-8C5D-1CB19F5C0406}" dt="2025-02-05T14:38:35.464" v="193" actId="14100"/>
          <ac:spMkLst>
            <pc:docMk/>
            <pc:sldMk cId="3251560343" sldId="269"/>
            <ac:spMk id="2" creationId="{104E122D-A38C-349D-FA45-04829580F12D}"/>
          </ac:spMkLst>
        </pc:spChg>
        <pc:spChg chg="mod">
          <ac:chgData name="Niya Maria Noby" userId="52b295b89455fdbc" providerId="LiveId" clId="{850B4B00-FE2D-43CE-8C5D-1CB19F5C0406}" dt="2025-02-05T14:41:05.604" v="275" actId="1076"/>
          <ac:spMkLst>
            <pc:docMk/>
            <pc:sldMk cId="3251560343" sldId="269"/>
            <ac:spMk id="3" creationId="{1DD8B49D-04D4-30C6-3C4D-06DBFA7AA6DA}"/>
          </ac:spMkLst>
        </pc:spChg>
        <pc:picChg chg="add mod">
          <ac:chgData name="Niya Maria Noby" userId="52b295b89455fdbc" providerId="LiveId" clId="{850B4B00-FE2D-43CE-8C5D-1CB19F5C0406}" dt="2025-02-05T14:40:36.669" v="273" actId="14100"/>
          <ac:picMkLst>
            <pc:docMk/>
            <pc:sldMk cId="3251560343" sldId="269"/>
            <ac:picMk id="9218" creationId="{9839A414-82F0-A58C-26C8-AE66B09D2C5F}"/>
          </ac:picMkLst>
        </pc:picChg>
      </pc:sldChg>
      <pc:sldChg chg="addSp delSp modSp new modTransition">
        <pc:chgData name="Niya Maria Noby" userId="52b295b89455fdbc" providerId="LiveId" clId="{850B4B00-FE2D-43CE-8C5D-1CB19F5C0406}" dt="2025-02-10T08:07:48.453" v="1831" actId="1076"/>
        <pc:sldMkLst>
          <pc:docMk/>
          <pc:sldMk cId="2029163352" sldId="270"/>
        </pc:sldMkLst>
        <pc:spChg chg="add mod">
          <ac:chgData name="Niya Maria Noby" userId="52b295b89455fdbc" providerId="LiveId" clId="{850B4B00-FE2D-43CE-8C5D-1CB19F5C0406}" dt="2025-02-10T08:07:32.004" v="1830" actId="478"/>
          <ac:spMkLst>
            <pc:docMk/>
            <pc:sldMk cId="2029163352" sldId="270"/>
            <ac:spMk id="3" creationId="{AD8237A7-55C5-F3A4-FF2B-602C4218C65A}"/>
          </ac:spMkLst>
        </pc:spChg>
        <pc:picChg chg="add mod">
          <ac:chgData name="Niya Maria Noby" userId="52b295b89455fdbc" providerId="LiveId" clId="{850B4B00-FE2D-43CE-8C5D-1CB19F5C0406}" dt="2025-02-10T08:07:48.453" v="1831" actId="1076"/>
          <ac:picMkLst>
            <pc:docMk/>
            <pc:sldMk cId="2029163352" sldId="270"/>
            <ac:picMk id="3074" creationId="{432644E4-7ACA-0A0F-8D53-FD3D627F3DD1}"/>
          </ac:picMkLst>
        </pc:picChg>
      </pc:sldChg>
      <pc:sldChg chg="modSp new del mod">
        <pc:chgData name="Niya Maria Noby" userId="52b295b89455fdbc" providerId="LiveId" clId="{850B4B00-FE2D-43CE-8C5D-1CB19F5C0406}" dt="2025-02-10T07:03:57.985" v="1742" actId="2696"/>
        <pc:sldMkLst>
          <pc:docMk/>
          <pc:sldMk cId="2053172175" sldId="271"/>
        </pc:sldMkLst>
      </pc:sldChg>
      <pc:sldChg chg="modSp new mod">
        <pc:chgData name="Niya Maria Noby" userId="52b295b89455fdbc" providerId="LiveId" clId="{850B4B00-FE2D-43CE-8C5D-1CB19F5C0406}" dt="2025-02-10T09:40:07.883" v="1908" actId="114"/>
        <pc:sldMkLst>
          <pc:docMk/>
          <pc:sldMk cId="2199799143" sldId="271"/>
        </pc:sldMkLst>
        <pc:spChg chg="mod">
          <ac:chgData name="Niya Maria Noby" userId="52b295b89455fdbc" providerId="LiveId" clId="{850B4B00-FE2D-43CE-8C5D-1CB19F5C0406}" dt="2025-02-10T09:39:07.910" v="1902" actId="27636"/>
          <ac:spMkLst>
            <pc:docMk/>
            <pc:sldMk cId="2199799143" sldId="271"/>
            <ac:spMk id="2" creationId="{45520D6E-C7D9-6FA1-8C54-9310B298FD61}"/>
          </ac:spMkLst>
        </pc:spChg>
        <pc:spChg chg="mod">
          <ac:chgData name="Niya Maria Noby" userId="52b295b89455fdbc" providerId="LiveId" clId="{850B4B00-FE2D-43CE-8C5D-1CB19F5C0406}" dt="2025-02-10T09:40:07.883" v="1908" actId="114"/>
          <ac:spMkLst>
            <pc:docMk/>
            <pc:sldMk cId="2199799143" sldId="271"/>
            <ac:spMk id="3" creationId="{8F52E2D5-6398-F4C7-28B2-6116DB49200B}"/>
          </ac:spMkLst>
        </pc:spChg>
      </pc:sldChg>
      <pc:sldChg chg="addSp modSp new mod">
        <pc:chgData name="Niya Maria Noby" userId="52b295b89455fdbc" providerId="LiveId" clId="{850B4B00-FE2D-43CE-8C5D-1CB19F5C0406}" dt="2025-02-10T16:06:33.520" v="2160" actId="14100"/>
        <pc:sldMkLst>
          <pc:docMk/>
          <pc:sldMk cId="891702995" sldId="272"/>
        </pc:sldMkLst>
        <pc:spChg chg="mod">
          <ac:chgData name="Niya Maria Noby" userId="52b295b89455fdbc" providerId="LiveId" clId="{850B4B00-FE2D-43CE-8C5D-1CB19F5C0406}" dt="2025-02-10T15:54:23.671" v="1962" actId="114"/>
          <ac:spMkLst>
            <pc:docMk/>
            <pc:sldMk cId="891702995" sldId="272"/>
            <ac:spMk id="2" creationId="{15944EFB-FC0B-8100-4F09-C1CA209A78C4}"/>
          </ac:spMkLst>
        </pc:spChg>
        <pc:spChg chg="mod">
          <ac:chgData name="Niya Maria Noby" userId="52b295b89455fdbc" providerId="LiveId" clId="{850B4B00-FE2D-43CE-8C5D-1CB19F5C0406}" dt="2025-02-10T16:00:05.166" v="2148" actId="207"/>
          <ac:spMkLst>
            <pc:docMk/>
            <pc:sldMk cId="891702995" sldId="272"/>
            <ac:spMk id="3" creationId="{6626C9AD-E837-2AAD-2CB1-6C05819A7D2A}"/>
          </ac:spMkLst>
        </pc:spChg>
        <pc:picChg chg="add mod">
          <ac:chgData name="Niya Maria Noby" userId="52b295b89455fdbc" providerId="LiveId" clId="{850B4B00-FE2D-43CE-8C5D-1CB19F5C0406}" dt="2025-02-10T16:06:33.520" v="2160" actId="14100"/>
          <ac:picMkLst>
            <pc:docMk/>
            <pc:sldMk cId="891702995" sldId="272"/>
            <ac:picMk id="5122" creationId="{5C8217BC-ACCC-398C-EABC-C37B75401E65}"/>
          </ac:picMkLst>
        </pc:picChg>
      </pc:sldChg>
      <pc:sldChg chg="modSp new mod">
        <pc:chgData name="Niya Maria Noby" userId="52b295b89455fdbc" providerId="LiveId" clId="{850B4B00-FE2D-43CE-8C5D-1CB19F5C0406}" dt="2025-02-13T05:46:19.205" v="2795"/>
        <pc:sldMkLst>
          <pc:docMk/>
          <pc:sldMk cId="2797114833" sldId="273"/>
        </pc:sldMkLst>
        <pc:spChg chg="mod">
          <ac:chgData name="Niya Maria Noby" userId="52b295b89455fdbc" providerId="LiveId" clId="{850B4B00-FE2D-43CE-8C5D-1CB19F5C0406}" dt="2025-02-12T12:32:40.834" v="2581" actId="20577"/>
          <ac:spMkLst>
            <pc:docMk/>
            <pc:sldMk cId="2797114833" sldId="273"/>
            <ac:spMk id="2" creationId="{D9FD5AF8-B122-0AD6-A020-82688350D204}"/>
          </ac:spMkLst>
        </pc:spChg>
        <pc:spChg chg="mod">
          <ac:chgData name="Niya Maria Noby" userId="52b295b89455fdbc" providerId="LiveId" clId="{850B4B00-FE2D-43CE-8C5D-1CB19F5C0406}" dt="2025-02-13T05:46:19.205" v="2795"/>
          <ac:spMkLst>
            <pc:docMk/>
            <pc:sldMk cId="2797114833" sldId="273"/>
            <ac:spMk id="3" creationId="{45A69FF1-A2B3-DEBE-888C-432F2389D874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B879-DC37-8779-D891-7614B36AD6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A87F2-6E60-516D-9195-1B7BEA0F8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B5121-1029-F71A-0231-E5A72428F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F6CA92-6A36-2BC7-7A09-B8199382F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AC4D-0DC9-5896-4B13-86C86C7CC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91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3EF95-D3BC-CE3A-0686-1F4DDA263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58712A-648C-7E03-960A-82B164EAF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BA792-E02E-3AFB-D1B1-2D0F645B6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34E48-D9B6-6FE1-ABC5-764217543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76810-230A-20BC-0055-08889A60C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72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DFA76C-6083-0696-AC5A-6127924A8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3A0AA8-6CDA-2141-9DC5-ED2C58E4AC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ED8C9-1919-E2A1-0431-BEF20A55A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EC3CF-84D4-CD46-230B-CA5D4B2A5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05622-29B9-B6DD-511E-1F950BE99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8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80BDD-1FA3-DD5A-255E-BB93AAFAB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176EA-C520-FBA6-E31C-17CDD57BC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9323A-3A10-2341-81E5-A3FF71A4A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E26E3-EF52-8341-BBC8-C81D4C13E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6EF72-AE91-70D5-45B3-6AD0EF04C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01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053E5-ECF8-EE07-E5EE-A2570D475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9B7A8-CCA2-1D72-9C78-D1CC11C3F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BC6C2-E22F-93BE-95BC-CA5EAB792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1BC8A-0B58-6735-8B9F-CD4217BDF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976BD-844A-C720-C286-A2D146091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15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EABDD-0F11-4489-2AEA-7D0083511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BF9B4-72AC-6932-34B5-68CF11912D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F4D35E-7DAF-A23A-D4AF-AB2C7236E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6D316-745C-F0DD-4B08-10A372F2A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2AA3AA-A2E3-96C2-39BE-B79954791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6F7E11-2C4D-FD62-19E4-C237144B6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643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C1911-DA49-C38A-07AB-512869C5A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0FED58-224D-5C54-38B9-751B40FAD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EBC9A0-A14D-2501-095C-C02D5E50AF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44305-491D-DFB3-351C-6FDD23672D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4DFEC9-466D-9237-847D-48F0B78564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0B7BB6-6F3D-4E70-3BE4-455F00425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E8F96-53CB-1E56-CA59-758C20180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DD0937-28DE-A507-F61D-5861C62DA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692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DF835-0043-1695-4A4E-CF017ABDF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9A894B-C11D-7AA1-C80E-6D573E0E7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34186D-8683-0EB0-D3FE-B9B06BFBC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E76D67-E4BB-0661-C196-906A11AD9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81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CA1C94-ACEF-A57B-590F-46DEECD8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7A9D9B-63CF-5A53-0F57-9780F8D4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0CBED-3755-C7B4-A90D-4B4B23F82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42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75FF2-0937-C283-7C5D-FFD41E5E3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5DB24-2A85-7C9C-1664-BBD5BDFB9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840554-D8F0-9FCB-CCCC-3F38B1D72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EE20E4-B312-4EB3-A67A-3356CC0D5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BB29C-DAFE-3507-FD3D-14A0BE454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311572-5588-D49E-4002-9DDABE30C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3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F87BB-C3DE-3E7E-9B7A-D9C44CEFF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39477F-4E81-F9DA-7F20-3167DD3C3F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3CA30C-CD3A-C0A2-49D2-2FB9D23CC3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C37145-05BF-F2F3-3915-6E27F4CA9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019D3-C4F1-6AD1-A18A-EF58C660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7EBBE4-A7BC-68DA-689F-80CCF3A2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24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7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3CF5C1-FE07-3B79-879A-BA5B73179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FDE4BF-523C-04A1-2EF3-8925615AD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FA8C1-1E8D-4948-89B1-D84C92C559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9AAEB-4EEB-426C-8E7C-833C519B69C6}" type="datetimeFigureOut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419E5-E2D6-15BF-BB97-4188BD8CDF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84AB7-1E0A-2EED-2416-8167E5681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CA7D5-D005-4EAD-86D4-A04273B76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950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E122D-A38C-349D-FA45-04829580F1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6381"/>
            <a:ext cx="9144000" cy="88137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Synthetic Data Generation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8B49D-04D4-30C6-3C4D-06DBFA7AA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08550" y="5363847"/>
            <a:ext cx="10363200" cy="1532250"/>
          </a:xfrm>
        </p:spPr>
        <p:txBody>
          <a:bodyPr/>
          <a:lstStyle/>
          <a:p>
            <a:r>
              <a:rPr lang="en-US" dirty="0"/>
              <a:t>                </a:t>
            </a:r>
            <a:r>
              <a:rPr lang="en-US" dirty="0">
                <a:solidFill>
                  <a:srgbClr val="FF0000"/>
                </a:solidFill>
              </a:rPr>
              <a:t>Niya Maria Noby</a:t>
            </a:r>
          </a:p>
          <a:p>
            <a:r>
              <a:rPr lang="en-US" dirty="0">
                <a:solidFill>
                  <a:srgbClr val="FF0000"/>
                </a:solidFill>
              </a:rPr>
              <a:t>                   Data Science Intern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9839A414-82F0-A58C-26C8-AE66B09D2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20" y="1412239"/>
            <a:ext cx="8125460" cy="5199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1560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CCF1D-BC09-FACE-29A3-396742B1E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Libraries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34DC1-AA18-8C2F-88C4-F79379BDD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B050"/>
                </a:solidFill>
              </a:rPr>
              <a:t>Deep Learning Libraries: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TensorFlow, </a:t>
            </a:r>
            <a:r>
              <a:rPr lang="en-US" dirty="0" err="1"/>
              <a:t>Keras</a:t>
            </a:r>
            <a:r>
              <a:rPr lang="en-US" dirty="0"/>
              <a:t>, </a:t>
            </a:r>
            <a:r>
              <a:rPr lang="en-US" dirty="0" err="1"/>
              <a:t>PyTorch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B050"/>
                </a:solidFill>
              </a:rPr>
              <a:t>Data Handling: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NumPy, Pandas.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B050"/>
                </a:solidFill>
              </a:rPr>
              <a:t>Visualization: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Matplotlib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B050"/>
                </a:solidFill>
              </a:rPr>
              <a:t>Image Preprocessing: </a:t>
            </a:r>
            <a:r>
              <a:rPr lang="en-US" dirty="0"/>
              <a:t>OpenCV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B050"/>
                </a:solidFill>
              </a:rPr>
              <a:t>Convert text to Speech: </a:t>
            </a:r>
            <a:r>
              <a:rPr lang="en-US" dirty="0" err="1"/>
              <a:t>gTTS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B050"/>
                </a:solidFill>
              </a:rPr>
              <a:t>Deployment:</a:t>
            </a:r>
            <a:r>
              <a:rPr lang="en-US" dirty="0"/>
              <a:t> </a:t>
            </a:r>
            <a:r>
              <a:rPr lang="en-US" dirty="0" err="1"/>
              <a:t>Gradio</a:t>
            </a:r>
            <a:r>
              <a:rPr lang="en-US" dirty="0"/>
              <a:t> for interactive</a:t>
            </a:r>
          </a:p>
          <a:p>
            <a:pPr marL="0" indent="0">
              <a:buNone/>
            </a:pPr>
            <a:r>
              <a:rPr lang="en-US" dirty="0"/>
              <a:t> model demo</a:t>
            </a:r>
          </a:p>
          <a:p>
            <a:endParaRPr lang="en-US" dirty="0"/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62F2A9A2-0ECC-EB53-A394-A41D0FEE2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46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0" y="2477135"/>
            <a:ext cx="5191759" cy="4015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471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C27F5-C31D-F035-2FB4-F09225752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5774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Model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431AD-C2F9-2752-A9B0-E551D663B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2D32BF-05A7-7E96-3E0D-9B458949E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867" y="1016000"/>
            <a:ext cx="6121399" cy="562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16639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B1802-5278-DFE0-073E-4FD5FE461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Analysis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6B3C136E-7B56-B0DB-31AC-BDB8F80B0F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063" y="1690688"/>
            <a:ext cx="6266498" cy="4476750"/>
          </a:xfrm>
          <a:prstGeom prst="rect">
            <a:avLst/>
          </a:prstGeom>
          <a:noFill/>
          <a:effectLst>
            <a:outerShdw blurRad="50800" dir="5400000" sx="101000" sy="101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1BB0AF3C-9EE1-0680-D66F-C680E4E7D44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3649" y="1690688"/>
            <a:ext cx="3470151" cy="4378960"/>
          </a:xfrm>
          <a:prstGeom prst="rect">
            <a:avLst/>
          </a:prstGeom>
          <a:noFill/>
          <a:effectLst>
            <a:outerShdw blurRad="50800" dist="50800" dir="4800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00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7B79-FAD8-E077-32EA-BD7A64F74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Advantages &amp; 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BA7B3-F146-6655-8E21-8A391E54B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</a:rPr>
              <a:t>Advantages: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Improved Model Generalization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Privacy-Preserving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Facilitates Research &amp; Experimentation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</a:rPr>
              <a:t>Disadvantages:</a:t>
            </a:r>
            <a:endParaRPr lang="en-US" dirty="0"/>
          </a:p>
          <a:p>
            <a:r>
              <a:rPr lang="en-US" dirty="0"/>
              <a:t>Quality Dependency on Generation Methods</a:t>
            </a:r>
          </a:p>
          <a:p>
            <a:r>
              <a:rPr lang="en-US" dirty="0"/>
              <a:t>Requires a large dataset for better</a:t>
            </a:r>
          </a:p>
          <a:p>
            <a:pPr marL="0" indent="0">
              <a:buNone/>
            </a:pPr>
            <a:r>
              <a:rPr lang="en-US" dirty="0"/>
              <a:t> generalization.</a:t>
            </a:r>
          </a:p>
        </p:txBody>
      </p:sp>
      <p:pic>
        <p:nvPicPr>
          <p:cNvPr id="12294" name="Picture 6">
            <a:extLst>
              <a:ext uri="{FF2B5EF4-FFF2-40B4-BE49-F238E27FC236}">
                <a16:creationId xmlns:a16="http://schemas.microsoft.com/office/drawing/2014/main" id="{936090DB-C9A1-CFC0-5435-1D93507E9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5466" y="2030254"/>
            <a:ext cx="3962083" cy="3942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5146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2089B-0AE9-B347-B5AA-CD2777924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9D5FB-713D-F35D-8DF4-FFB89C700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Extending synthetic data generation </a:t>
            </a:r>
          </a:p>
          <a:p>
            <a:pPr marL="0" indent="0">
              <a:buNone/>
            </a:pPr>
            <a:r>
              <a:rPr lang="en-US" dirty="0"/>
              <a:t>to other datasets (e.g., medical imaging,</a:t>
            </a:r>
          </a:p>
          <a:p>
            <a:pPr marL="0" indent="0">
              <a:buNone/>
            </a:pPr>
            <a:r>
              <a:rPr lang="en-US" dirty="0"/>
              <a:t> autonomous driving).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Improving GAN architectures for</a:t>
            </a:r>
          </a:p>
          <a:p>
            <a:pPr marL="0" indent="0">
              <a:buNone/>
            </a:pPr>
            <a:r>
              <a:rPr lang="en-US" dirty="0"/>
              <a:t> higher-quality synthetic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Exploring few-shot learning techniques</a:t>
            </a:r>
          </a:p>
          <a:p>
            <a:pPr marL="0" indent="0">
              <a:buNone/>
            </a:pPr>
            <a:r>
              <a:rPr lang="en-US" dirty="0"/>
              <a:t> to further minimize data dependency</a:t>
            </a:r>
          </a:p>
          <a:p>
            <a:endParaRPr 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0CB7B669-19A5-692F-1E95-AEA97ACC1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8475" y="1503998"/>
            <a:ext cx="5343525" cy="4994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494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1F91E-99DA-94A2-ACA6-ACA324ECE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63535-E304-BA7F-3CE3-135DB4858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1667"/>
            <a:ext cx="10515600" cy="469529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Synthetic data plays a vital role in deep learning.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GANs can effectively generate and classify MNIST digits, contributing to better model training and augmentation strategies.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Future improvements can enhance dataset quality and model performance.</a:t>
            </a:r>
          </a:p>
          <a:p>
            <a:endParaRPr lang="en-US" dirty="0"/>
          </a:p>
        </p:txBody>
      </p:sp>
      <p:pic>
        <p:nvPicPr>
          <p:cNvPr id="5125" name="Picture 5">
            <a:extLst>
              <a:ext uri="{FF2B5EF4-FFF2-40B4-BE49-F238E27FC236}">
                <a16:creationId xmlns:a16="http://schemas.microsoft.com/office/drawing/2014/main" id="{C1CED8EA-4C4B-2896-E8D6-2E7C2CE7E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4123" y="3302000"/>
            <a:ext cx="3713797" cy="35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1108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C3E74-E1CA-EB53-DDC8-551EA7D7C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822B3504-BB2D-3B30-476F-239B40FB5E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760" y="848360"/>
            <a:ext cx="7680960" cy="538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15303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44EFB-FC0B-8100-4F09-C1CA209A7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6C9AD-E837-2AAD-2CB1-6C05819A7D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Introduction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Objective of Project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Algorithm Used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Libraries Used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Model summary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Analysis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Advantages &amp; Disadvantages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Future Scope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Conclusion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C8217BC-ACCC-398C-EABC-C37B75401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4984" y="1690688"/>
            <a:ext cx="5069416" cy="466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1702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21B77-1EB3-E73B-8DFD-5D7FF0C3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Synthetic Data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4EE62-5673-5380-FEFC-F2BA33B26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the era of deep learning, high-quality labeled datasets are crucial for training robust models.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Synthetic data generation is an approach used to create artificial datasets that mimic real-world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project focuses on generating synthetic handwritten digits using the MNIST dataset and deep learning models like Generative Adversarial Networks (GANs).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05930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D3B0-0737-7198-F79E-883CA6869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MNIST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6ED19-B606-6EA4-3766-545BB7173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98319"/>
            <a:ext cx="10515600" cy="4464737"/>
          </a:xfrm>
        </p:spPr>
        <p:txBody>
          <a:bodyPr/>
          <a:lstStyle/>
          <a:p>
            <a:r>
              <a:rPr lang="en-US" dirty="0"/>
              <a:t>A classic dataset for image recognition tasks, widely used for benchmarking machine learning models.</a:t>
            </a:r>
          </a:p>
          <a:p>
            <a:pPr marL="0" indent="0">
              <a:buNone/>
            </a:pPr>
            <a:r>
              <a:rPr lang="en-US" u="sng" dirty="0"/>
              <a:t>Features:</a:t>
            </a:r>
          </a:p>
          <a:p>
            <a:r>
              <a:rPr lang="en-US" b="1" dirty="0">
                <a:solidFill>
                  <a:srgbClr val="00B050"/>
                </a:solidFill>
              </a:rPr>
              <a:t>Images: </a:t>
            </a:r>
            <a:r>
              <a:rPr lang="en-US" dirty="0"/>
              <a:t>28x28 grayscale images of handwritten digits.</a:t>
            </a:r>
          </a:p>
          <a:p>
            <a:r>
              <a:rPr lang="en-US" b="1" dirty="0">
                <a:solidFill>
                  <a:srgbClr val="00B050"/>
                </a:solidFill>
              </a:rPr>
              <a:t>Classes: </a:t>
            </a:r>
            <a:r>
              <a:rPr lang="en-US" dirty="0"/>
              <a:t>10 classes, representing digits 0-9.</a:t>
            </a:r>
          </a:p>
          <a:p>
            <a:r>
              <a:rPr lang="en-US" b="1" dirty="0">
                <a:solidFill>
                  <a:srgbClr val="00B050"/>
                </a:solidFill>
              </a:rPr>
              <a:t>Size: </a:t>
            </a:r>
            <a:r>
              <a:rPr lang="en-US" dirty="0"/>
              <a:t>60,000 training images and 10,000 test images.</a:t>
            </a:r>
          </a:p>
          <a:p>
            <a:r>
              <a:rPr lang="en-US" b="1" dirty="0">
                <a:solidFill>
                  <a:srgbClr val="00B050"/>
                </a:solidFill>
              </a:rPr>
              <a:t>Use Case: </a:t>
            </a:r>
            <a:r>
              <a:rPr lang="en-US" dirty="0"/>
              <a:t>Ideal for beginners in machine learning and </a:t>
            </a:r>
          </a:p>
          <a:p>
            <a:pPr marL="0" indent="0">
              <a:buNone/>
            </a:pPr>
            <a:r>
              <a:rPr lang="en-US" dirty="0"/>
              <a:t>deep learning, especially for image classification models.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F07FBA2-993B-F405-5C20-03ECA4D9C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4711" y="3556286"/>
            <a:ext cx="3239556" cy="133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192089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4CFAA-DE74-BDA5-E25B-35CBA7518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Objective of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DE9FB-749B-0FD1-46D7-AF227B945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Improve data availability for training deep learning models.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Enhance model performance by augmenting</a:t>
            </a:r>
          </a:p>
          <a:p>
            <a:pPr marL="0" indent="0">
              <a:buNone/>
            </a:pPr>
            <a:r>
              <a:rPr lang="en-US" dirty="0"/>
              <a:t>real datasets with synthetic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Evaluate the quality of generated data by </a:t>
            </a:r>
          </a:p>
          <a:p>
            <a:pPr marL="0" indent="0">
              <a:buNone/>
            </a:pPr>
            <a:r>
              <a:rPr lang="en-US" dirty="0"/>
              <a:t>comparing it to the original MNIST dataset</a:t>
            </a:r>
          </a:p>
          <a:p>
            <a:endParaRPr lang="en-U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8D83C784-E18C-7D7D-B99E-F46819120D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6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1693" y="2335900"/>
            <a:ext cx="4177030" cy="3697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14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ED0BA-9C70-547D-BFAB-9BABC57EA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Algorithm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A08B8-98CD-98A3-699A-BD5275973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Algorithm: Convolutional Neural Network (CNN)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Conv2D Layers: </a:t>
            </a:r>
            <a:r>
              <a:rPr lang="en-US" dirty="0"/>
              <a:t>Extracts spatial features from images using 32 and 64 filters.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MaxPooling2D Layers: </a:t>
            </a:r>
            <a:r>
              <a:rPr lang="en-US" dirty="0"/>
              <a:t>Reduces spatial dimensions,</a:t>
            </a:r>
          </a:p>
          <a:p>
            <a:pPr marL="0" indent="0">
              <a:buNone/>
            </a:pPr>
            <a:r>
              <a:rPr lang="en-US" dirty="0"/>
              <a:t> preserving essential features.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Flatten Layer: </a:t>
            </a:r>
            <a:r>
              <a:rPr lang="en-US" dirty="0"/>
              <a:t>Converts the 2D feature maps into</a:t>
            </a:r>
          </a:p>
          <a:p>
            <a:pPr marL="0" indent="0">
              <a:buNone/>
            </a:pPr>
            <a:r>
              <a:rPr lang="en-US" dirty="0"/>
              <a:t> a 1D vector.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Dense Layers: </a:t>
            </a:r>
            <a:r>
              <a:rPr lang="en-US" dirty="0"/>
              <a:t>Fully connected layers helps in</a:t>
            </a:r>
          </a:p>
          <a:p>
            <a:pPr marL="0" indent="0">
              <a:buNone/>
            </a:pPr>
            <a:r>
              <a:rPr lang="en-US" dirty="0"/>
              <a:t>classification (128 neurons, output 10 classes).</a:t>
            </a:r>
          </a:p>
          <a:p>
            <a:pPr marL="457200" lvl="1" indent="0">
              <a:buNone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2067" name="Picture 19">
            <a:extLst>
              <a:ext uri="{FF2B5EF4-FFF2-40B4-BE49-F238E27FC236}">
                <a16:creationId xmlns:a16="http://schemas.microsoft.com/office/drawing/2014/main" id="{36EFCAB2-42B0-1965-A25C-2FB3FA04E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6027" y="3193628"/>
            <a:ext cx="3520440" cy="3180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6395064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20D6E-C7D9-6FA1-8C54-9310B298F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414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Pipeline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2E2D5-6398-F4C7-28B2-6116DB492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9934"/>
            <a:ext cx="10515600" cy="5621866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000" i="1" dirty="0">
                <a:solidFill>
                  <a:srgbClr val="00B050"/>
                </a:solidFill>
              </a:rPr>
              <a:t>Data Preprocessing: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Load MNIST dataset.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Normalize pixel values to a [0, 1] range.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Reshape input to match CNN input dimensions (28x28x1).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i="1" dirty="0">
                <a:solidFill>
                  <a:srgbClr val="00B050"/>
                </a:solidFill>
              </a:rPr>
              <a:t>Model Architecture: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Input: 28x28x1 grayscale images.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Layers: Convolutional, </a:t>
            </a:r>
            <a:r>
              <a:rPr lang="en-US" dirty="0" err="1"/>
              <a:t>MaxPooling</a:t>
            </a:r>
            <a:r>
              <a:rPr lang="en-US" dirty="0"/>
              <a:t>, Flatten, Dense.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i="1" dirty="0">
                <a:solidFill>
                  <a:srgbClr val="00B050"/>
                </a:solidFill>
              </a:rPr>
              <a:t>Model Compilation: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Optimizer: Adam.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Loss Function: Sparse categorical </a:t>
            </a:r>
            <a:r>
              <a:rPr lang="en-US" dirty="0" err="1"/>
              <a:t>crossentropy</a:t>
            </a:r>
            <a:r>
              <a:rPr lang="en-US" dirty="0"/>
              <a:t>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Metrics: Accuracy.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i="1" dirty="0">
                <a:solidFill>
                  <a:srgbClr val="00B050"/>
                </a:solidFill>
              </a:rPr>
              <a:t>Model Training: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Train for 100 epochs with training and validation data.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i="1" dirty="0">
                <a:solidFill>
                  <a:srgbClr val="00B050"/>
                </a:solidFill>
              </a:rPr>
              <a:t>Results Visualization: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Plot training and validation accuracy over epochs.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799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A5FFF-B862-050F-2C8F-ED0C2CDCF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32644E4-7ACA-0A0F-8D53-FD3D627F3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467" y="1488017"/>
            <a:ext cx="11430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237A7-55C5-F3A4-FF2B-602C4218C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163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D5AF8-B122-0AD6-A020-82688350D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solidFill>
                  <a:srgbClr val="C00000"/>
                </a:solidFill>
              </a:rPr>
              <a:t>Synthetic Data Generation Using GANs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69FF1-A2B3-DEBE-888C-432F2389D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244976"/>
          </a:xfrm>
        </p:spPr>
        <p:txBody>
          <a:bodyPr/>
          <a:lstStyle/>
          <a:p>
            <a:r>
              <a:rPr lang="en-US" dirty="0"/>
              <a:t>To generate Synthetic MNIST digits we used to </a:t>
            </a:r>
            <a:r>
              <a:rPr lang="en-US"/>
              <a:t>Generative Adversarial </a:t>
            </a:r>
            <a:r>
              <a:rPr lang="en-US" dirty="0"/>
              <a:t>Networks(GANs).It consists of two neural networks.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B050"/>
                </a:solidFill>
              </a:rPr>
              <a:t>Generator- </a:t>
            </a:r>
            <a:r>
              <a:rPr lang="en-US" dirty="0"/>
              <a:t>Creates new images that resemble MNIST digits.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B050"/>
                </a:solidFill>
              </a:rPr>
              <a:t>Discriminator-</a:t>
            </a:r>
            <a:r>
              <a:rPr lang="en-US" dirty="0"/>
              <a:t> Tries to distinguish real MNIST digits from synthetic ones.</a:t>
            </a:r>
          </a:p>
          <a:p>
            <a:r>
              <a:rPr lang="en-US" dirty="0"/>
              <a:t>Both network compete, improving the quality of synthetic digits over time.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114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1635</TotalTime>
  <Words>562</Words>
  <Application>Microsoft Office PowerPoint</Application>
  <PresentationFormat>Widescreen</PresentationFormat>
  <Paragraphs>96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Office Theme</vt:lpstr>
      <vt:lpstr>Synthetic Data Generation</vt:lpstr>
      <vt:lpstr>CONTENTS</vt:lpstr>
      <vt:lpstr>Synthetic Data Generation</vt:lpstr>
      <vt:lpstr>MNIST DATASET</vt:lpstr>
      <vt:lpstr>Objective of Project</vt:lpstr>
      <vt:lpstr>Algorithm Used</vt:lpstr>
      <vt:lpstr>Pipeline </vt:lpstr>
      <vt:lpstr>PowerPoint Presentation</vt:lpstr>
      <vt:lpstr>Synthetic Data Generation Using GANs</vt:lpstr>
      <vt:lpstr>Libraries Used</vt:lpstr>
      <vt:lpstr>Model Summary</vt:lpstr>
      <vt:lpstr>Analysis</vt:lpstr>
      <vt:lpstr>Advantages &amp; Disadvantages</vt:lpstr>
      <vt:lpstr>Future Scope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Niya Maria Noby</dc:creator>
  <cp:lastModifiedBy>Niya Maria Noby</cp:lastModifiedBy>
  <cp:revision>1</cp:revision>
  <dcterms:created xsi:type="dcterms:W3CDTF">2025-02-05T12:42:28Z</dcterms:created>
  <dcterms:modified xsi:type="dcterms:W3CDTF">2025-02-13T05:46:28Z</dcterms:modified>
</cp:coreProperties>
</file>

<file path=docProps/thumbnail.jpeg>
</file>